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9.jpeg" ContentType="image/jpeg"/>
  <Override PartName="/ppt/media/image7.jpeg" ContentType="image/jpeg"/>
  <Override PartName="/ppt/media/image2.jpeg" ContentType="image/jpeg"/>
  <Override PartName="/ppt/media/image8.png" ContentType="image/png"/>
  <Override PartName="/ppt/media/image1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41b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</a:t>
            </a:r>
            <a:r>
              <a:rPr b="0" lang="en-GB" sz="4400" spc="-1" strike="noStrike">
                <a:latin typeface="Arial"/>
              </a:rPr>
              <a:t>edit the </a:t>
            </a:r>
            <a:r>
              <a:rPr b="0" lang="en-GB" sz="4400" spc="-1" strike="noStrike">
                <a:latin typeface="Arial"/>
              </a:rPr>
              <a:t>title text </a:t>
            </a:r>
            <a:r>
              <a:rPr b="0" lang="en-GB" sz="4400" spc="-1" strike="noStrike">
                <a:latin typeface="Arial"/>
              </a:rPr>
              <a:t>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pic>
        <p:nvPicPr>
          <p:cNvPr id="153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84360" y="23778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GB" sz="4800" spc="-1" strike="noStrike">
                <a:solidFill>
                  <a:srgbClr val="ffffff"/>
                </a:solidFill>
                <a:latin typeface="Arial"/>
                <a:ea typeface="DejaVu Sans"/>
              </a:rPr>
              <a:t>The journey begins again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684360" y="32382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48000" y="380880"/>
            <a:ext cx="825948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648000" y="1529640"/>
            <a:ext cx="2915280" cy="437364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4206960" y="1537920"/>
            <a:ext cx="2884320" cy="4390920"/>
          </a:xfrm>
          <a:prstGeom prst="rect">
            <a:avLst/>
          </a:prstGeom>
          <a:ln>
            <a:noFill/>
          </a:ln>
        </p:spPr>
      </p:pic>
      <p:pic>
        <p:nvPicPr>
          <p:cNvPr id="175" name="" descr=""/>
          <p:cNvPicPr/>
          <p:nvPr/>
        </p:nvPicPr>
        <p:blipFill>
          <a:blip r:embed="rId3"/>
          <a:stretch/>
        </p:blipFill>
        <p:spPr>
          <a:xfrm>
            <a:off x="7704000" y="1575360"/>
            <a:ext cx="2885760" cy="435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84360" y="2538000"/>
            <a:ext cx="10822320" cy="105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GB" sz="7200" spc="-1" strike="noStrike">
                <a:solidFill>
                  <a:srgbClr val="ffffff"/>
                </a:solidFill>
                <a:latin typeface="Arial"/>
                <a:ea typeface="DejaVu Sans"/>
              </a:rPr>
              <a:t>QUESTIONS?</a:t>
            </a:r>
            <a:endParaRPr b="0" lang="en-GB" sz="72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84360" y="23778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GB" sz="4800" spc="-1" strike="noStrike">
                <a:solidFill>
                  <a:srgbClr val="ffffff"/>
                </a:solidFill>
                <a:latin typeface="Arial"/>
                <a:ea typeface="DejaVu Sans"/>
              </a:rPr>
              <a:t>The Journey Begins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684360" y="32382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84360" y="23778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GB" sz="4800" spc="-1" strike="noStrike">
                <a:solidFill>
                  <a:srgbClr val="ffffff"/>
                </a:solidFill>
                <a:latin typeface="Arial"/>
                <a:ea typeface="DejaVu Sans"/>
              </a:rPr>
              <a:t>Why?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684360" y="32382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Clarify the vision</a:t>
            </a:r>
            <a:endParaRPr b="0" lang="en-GB" sz="3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84360" y="23778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GB" sz="4800" spc="-1" strike="noStrike">
                <a:solidFill>
                  <a:srgbClr val="ffffff"/>
                </a:solidFill>
                <a:latin typeface="Arial"/>
                <a:ea typeface="DejaVu Sans"/>
              </a:rPr>
              <a:t>To Model or not To Model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684360" y="32382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48000" y="380880"/>
            <a:ext cx="825948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4000" spc="-1" strike="noStrike">
                <a:solidFill>
                  <a:srgbClr val="141b46"/>
                </a:solidFill>
                <a:latin typeface="Arial"/>
                <a:ea typeface="DejaVu Sans"/>
              </a:rPr>
              <a:t>Types</a:t>
            </a:r>
            <a:endParaRPr b="0" lang="en-GB" sz="40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648000" y="1296000"/>
            <a:ext cx="10680120" cy="490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84360" y="23778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GB" sz="4800" spc="-1" strike="noStrike">
                <a:solidFill>
                  <a:srgbClr val="ffffff"/>
                </a:solidFill>
                <a:latin typeface="Arial"/>
                <a:ea typeface="DejaVu Sans"/>
              </a:rPr>
              <a:t>Learning from Maths Destruction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684360" y="32382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Making sure the model re-trains with new data</a:t>
            </a:r>
            <a:endParaRPr b="0" lang="en-GB" sz="32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84360" y="23778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GB" sz="4800" spc="-1" strike="noStrike">
                <a:solidFill>
                  <a:srgbClr val="ffffff"/>
                </a:solidFill>
                <a:latin typeface="Arial"/>
                <a:ea typeface="DejaVu Sans"/>
              </a:rPr>
              <a:t>The Big Show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84360" y="32382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4360" y="23778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GB" sz="4800" spc="-1" strike="noStrike">
                <a:solidFill>
                  <a:srgbClr val="ffffff"/>
                </a:solidFill>
                <a:latin typeface="Arial"/>
                <a:ea typeface="DejaVu Sans"/>
              </a:rPr>
              <a:t>Being Agile and Prototyping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684360" y="32382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84360" y="23778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GB" sz="4800" spc="-1" strike="noStrike">
                <a:solidFill>
                  <a:srgbClr val="ffffff"/>
                </a:solidFill>
                <a:latin typeface="Arial"/>
                <a:ea typeface="DejaVu Sans"/>
              </a:rPr>
              <a:t>That was the end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684360" y="3238200"/>
            <a:ext cx="1082232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For now</a:t>
            </a:r>
            <a:endParaRPr b="0" lang="en-GB" sz="3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Application>LibreOffice/6.0.7.3$Linux_X86_64 LibreOffice_project/00m0$Build-3</Application>
  <Words>2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2018-03-21T13:22:20Z</dcterms:created>
  <dc:creator>Lorraine Banks</dc:creator>
  <dc:description/>
  <dc:language>en-GB</dc:language>
  <cp:lastModifiedBy/>
  <dcterms:modified xsi:type="dcterms:W3CDTF">2019-03-05T07:06:52Z</dcterms:modified>
  <cp:revision>27</cp:revision>
  <dc:subject/>
  <dc:title>&gt;&gt;strategic area&lt;&lt;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AuthorIds_UIVersion_512">
    <vt:lpwstr>102</vt:lpwstr>
  </property>
  <property fmtid="{D5CDD505-2E9C-101B-9397-08002B2CF9AE}" pid="4" name="ContentTypeId">
    <vt:lpwstr>0x01010090741506E5513341A255A43B252764BC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Widescreen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4</vt:i4>
  </property>
</Properties>
</file>